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FC41A7D-CB46-458C-A28D-0480FF174E02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62C48E3-3AE9-4C33-AD72-2DA03AA22A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A7D-CB46-458C-A28D-0480FF174E02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48E3-3AE9-4C33-AD72-2DA03AA22A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A7D-CB46-458C-A28D-0480FF174E02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48E3-3AE9-4C33-AD72-2DA03AA22A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A7D-CB46-458C-A28D-0480FF174E02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48E3-3AE9-4C33-AD72-2DA03AA22A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A7D-CB46-458C-A28D-0480FF174E02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48E3-3AE9-4C33-AD72-2DA03AA22A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A7D-CB46-458C-A28D-0480FF174E02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48E3-3AE9-4C33-AD72-2DA03AA22A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C41A7D-CB46-458C-A28D-0480FF174E02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2C48E3-3AE9-4C33-AD72-2DA03AA22A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FC41A7D-CB46-458C-A28D-0480FF174E02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62C48E3-3AE9-4C33-AD72-2DA03AA22A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A7D-CB46-458C-A28D-0480FF174E02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48E3-3AE9-4C33-AD72-2DA03AA22A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A7D-CB46-458C-A28D-0480FF174E02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48E3-3AE9-4C33-AD72-2DA03AA22A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A7D-CB46-458C-A28D-0480FF174E02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48E3-3AE9-4C33-AD72-2DA03AA22A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FC41A7D-CB46-458C-A28D-0480FF174E02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62C48E3-3AE9-4C33-AD72-2DA03AA22A5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8458200" cy="1470025"/>
          </a:xfrm>
        </p:spPr>
        <p:txBody>
          <a:bodyPr>
            <a:normAutofit/>
          </a:bodyPr>
          <a:lstStyle/>
          <a:p>
            <a:r>
              <a:rPr lang="cs-CZ" sz="8800" dirty="0">
                <a:latin typeface="Bahnschrift Condensed" pitchFamily="34" charset="0"/>
              </a:rPr>
              <a:t>TETŘEV HLUŠEC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Tereza Doubravová</a:t>
            </a:r>
          </a:p>
        </p:txBody>
      </p:sp>
      <p:pic>
        <p:nvPicPr>
          <p:cNvPr id="4" name="Obrázek 3" descr="tetřev hlušec same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293096"/>
            <a:ext cx="3275856" cy="163792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>
                <a:latin typeface="Bahnschrift Condensed" pitchFamily="34" charset="0"/>
              </a:rPr>
              <a:t>OBECNÉ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/>
          <a:lstStyle/>
          <a:p>
            <a:r>
              <a:rPr lang="cs-CZ" dirty="0"/>
              <a:t>samci musí být sami ve voliéře (zranění)</a:t>
            </a:r>
          </a:p>
          <a:p>
            <a:r>
              <a:rPr lang="cs-CZ" dirty="0"/>
              <a:t>samice rodí 5-15 vajec (nepřežijí všichni)</a:t>
            </a:r>
          </a:p>
          <a:p>
            <a:r>
              <a:rPr lang="cs-CZ" dirty="0"/>
              <a:t>sedí na vajíčkách 28 dní. Jejich vajíčka se líhnou ráno, když se vylíhnou jindy tak vajíčko je nemocné nebo nezdravé </a:t>
            </a:r>
          </a:p>
        </p:txBody>
      </p:sp>
      <p:pic>
        <p:nvPicPr>
          <p:cNvPr id="6" name="Obrázek 5" descr="vaj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05064"/>
            <a:ext cx="2918966" cy="206398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POHLAVNÍ DVOJTVÁRNOST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pohlaví jde skvěle rozeznat</a:t>
            </a:r>
          </a:p>
          <a:p>
            <a:endParaRPr lang="cs-CZ" dirty="0"/>
          </a:p>
        </p:txBody>
      </p:sp>
      <p:pic>
        <p:nvPicPr>
          <p:cNvPr id="4" name="Obrázek 3" descr="tetřev hlušec sam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645024"/>
            <a:ext cx="3456384" cy="2511169"/>
          </a:xfrm>
          <a:prstGeom prst="rect">
            <a:avLst/>
          </a:prstGeom>
        </p:spPr>
      </p:pic>
      <p:pic>
        <p:nvPicPr>
          <p:cNvPr id="5" name="Obrázek 4" descr="tetřev hlušec same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61048"/>
            <a:ext cx="4211960" cy="2105980"/>
          </a:xfrm>
          <a:prstGeom prst="rect">
            <a:avLst/>
          </a:prstGeom>
        </p:spPr>
      </p:pic>
      <p:pic>
        <p:nvPicPr>
          <p:cNvPr id="6" name="Obrázek 5" descr="znak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068960"/>
            <a:ext cx="762000" cy="762000"/>
          </a:xfrm>
          <a:prstGeom prst="rect">
            <a:avLst/>
          </a:prstGeom>
        </p:spPr>
      </p:pic>
      <p:pic>
        <p:nvPicPr>
          <p:cNvPr id="7" name="Obrázek 6" descr="znak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92494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>
                <a:latin typeface="Bahnschrift Condensed" pitchFamily="34" charset="0"/>
              </a:rPr>
              <a:t>POTRAVA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/>
          <a:lstStyle/>
          <a:p>
            <a:r>
              <a:rPr lang="cs-CZ" dirty="0"/>
              <a:t>jehličnaté stromy – smrk,borovice,..</a:t>
            </a:r>
          </a:p>
          <a:p>
            <a:r>
              <a:rPr lang="cs-CZ" dirty="0"/>
              <a:t>borůvčí – listy i plody</a:t>
            </a:r>
          </a:p>
          <a:p>
            <a:r>
              <a:rPr lang="cs-CZ" dirty="0"/>
              <a:t>lesní plody – hlavně borůvky</a:t>
            </a:r>
          </a:p>
          <a:p>
            <a:r>
              <a:rPr lang="cs-CZ" dirty="0"/>
              <a:t>živočišná složka</a:t>
            </a:r>
          </a:p>
          <a:p>
            <a:r>
              <a:rPr lang="cs-CZ" dirty="0"/>
              <a:t>krmná směs – oves, obilí</a:t>
            </a:r>
          </a:p>
          <a:p>
            <a:r>
              <a:rPr lang="cs-CZ" dirty="0"/>
              <a:t>mravenci lesní – mají moc rádi mravence, ale jsou chráněni, tak si je v odchovných stanicích chovají sami</a:t>
            </a:r>
          </a:p>
        </p:txBody>
      </p:sp>
      <p:pic>
        <p:nvPicPr>
          <p:cNvPr id="6" name="Obrázek 5" descr="borův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82190" y="2006842"/>
            <a:ext cx="2448272" cy="18362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cs-CZ" dirty="0">
                <a:latin typeface="Bahnschrift Condensed" pitchFamily="34" charset="0"/>
              </a:rPr>
              <a:t>PREDÁTOŘI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/>
          <a:lstStyle/>
          <a:p>
            <a:r>
              <a:rPr lang="cs-CZ" dirty="0"/>
              <a:t>prase – nejnebezpečnější (mají skvělý čich)</a:t>
            </a:r>
          </a:p>
          <a:p>
            <a:r>
              <a:rPr lang="cs-CZ" dirty="0"/>
              <a:t>kuna</a:t>
            </a:r>
          </a:p>
          <a:p>
            <a:r>
              <a:rPr lang="cs-CZ" dirty="0"/>
              <a:t>liška</a:t>
            </a:r>
          </a:p>
          <a:p>
            <a:r>
              <a:rPr lang="cs-CZ" dirty="0"/>
              <a:t>krkavec</a:t>
            </a:r>
          </a:p>
          <a:p>
            <a:r>
              <a:rPr lang="cs-CZ" dirty="0"/>
              <a:t>ježek</a:t>
            </a:r>
          </a:p>
        </p:txBody>
      </p:sp>
      <p:pic>
        <p:nvPicPr>
          <p:cNvPr id="4" name="Obrázek 3" descr="pras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924944"/>
            <a:ext cx="3168352" cy="1788739"/>
          </a:xfrm>
          <a:prstGeom prst="rect">
            <a:avLst/>
          </a:prstGeom>
        </p:spPr>
      </p:pic>
      <p:pic>
        <p:nvPicPr>
          <p:cNvPr id="5" name="Obrázek 4" descr="jež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861048"/>
            <a:ext cx="3648447" cy="20500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cs-CZ" dirty="0">
                <a:latin typeface="Bahnschrift Condensed" pitchFamily="34" charset="0"/>
              </a:rPr>
              <a:t>ZAJÍMAVOSTI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824536"/>
          </a:xfrm>
        </p:spPr>
        <p:txBody>
          <a:bodyPr/>
          <a:lstStyle/>
          <a:p>
            <a:r>
              <a:rPr lang="cs-CZ" dirty="0"/>
              <a:t>v době toku mají 4 fáze – klepání, </a:t>
            </a:r>
            <a:r>
              <a:rPr lang="cs-CZ" dirty="0" err="1"/>
              <a:t>trilek</a:t>
            </a:r>
            <a:r>
              <a:rPr lang="cs-CZ"/>
              <a:t>, výlusk, </a:t>
            </a:r>
            <a:r>
              <a:rPr lang="cs-CZ" dirty="0"/>
              <a:t>broušení  (není úplně hlasitý)</a:t>
            </a:r>
          </a:p>
          <a:p>
            <a:r>
              <a:rPr lang="cs-CZ" dirty="0"/>
              <a:t>Hlušec – </a:t>
            </a:r>
            <a:r>
              <a:rPr lang="cs-CZ" dirty="0" err="1"/>
              <a:t>hlušec</a:t>
            </a:r>
            <a:r>
              <a:rPr lang="cs-CZ" dirty="0"/>
              <a:t> protože u broušení je hluchý a slepý</a:t>
            </a:r>
          </a:p>
          <a:p>
            <a:r>
              <a:rPr lang="cs-CZ" dirty="0" err="1"/>
              <a:t>gastrolit</a:t>
            </a:r>
            <a:r>
              <a:rPr lang="cs-CZ" dirty="0"/>
              <a:t> – kamínky, které </a:t>
            </a:r>
          </a:p>
          <a:p>
            <a:pPr>
              <a:buNone/>
            </a:pPr>
            <a:r>
              <a:rPr lang="cs-CZ" dirty="0"/>
              <a:t>                   rozmělňují potravu v těle</a:t>
            </a:r>
          </a:p>
          <a:p>
            <a:r>
              <a:rPr lang="cs-CZ" dirty="0" err="1"/>
              <a:t>Tatrč</a:t>
            </a:r>
            <a:r>
              <a:rPr lang="cs-CZ" dirty="0"/>
              <a:t> (ocas) se v době toku </a:t>
            </a:r>
          </a:p>
          <a:p>
            <a:pPr>
              <a:buNone/>
            </a:pPr>
            <a:r>
              <a:rPr lang="cs-CZ" dirty="0"/>
              <a:t>                                                rozevře</a:t>
            </a:r>
          </a:p>
        </p:txBody>
      </p:sp>
      <p:pic>
        <p:nvPicPr>
          <p:cNvPr id="4" name="Obrázek 3" descr="gastroli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284984"/>
            <a:ext cx="2376264" cy="1954669"/>
          </a:xfrm>
          <a:prstGeom prst="rect">
            <a:avLst/>
          </a:prstGeom>
        </p:spPr>
      </p:pic>
      <p:cxnSp>
        <p:nvCxnSpPr>
          <p:cNvPr id="6" name="Přímá spojovací šipka 5"/>
          <p:cNvCxnSpPr/>
          <p:nvPr/>
        </p:nvCxnSpPr>
        <p:spPr>
          <a:xfrm>
            <a:off x="5220072" y="4005064"/>
            <a:ext cx="158417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Obrázek 6" descr="tetřev hlušec same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229200"/>
            <a:ext cx="2448000" cy="1224000"/>
          </a:xfrm>
          <a:prstGeom prst="rect">
            <a:avLst/>
          </a:prstGeom>
        </p:spPr>
      </p:pic>
      <p:pic>
        <p:nvPicPr>
          <p:cNvPr id="8" name="Obrázek 7" descr="oc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3014" y="5100712"/>
            <a:ext cx="1475786" cy="1628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cs-CZ" dirty="0">
                <a:latin typeface="Bahnschrift Condensed" pitchFamily="34" charset="0"/>
              </a:rPr>
              <a:t>ZAJÍMAVOSTI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/>
          <a:lstStyle/>
          <a:p>
            <a:r>
              <a:rPr lang="cs-CZ" dirty="0"/>
              <a:t>ve voliéře mají kmen, ze kterého okusují</a:t>
            </a:r>
          </a:p>
          <a:p>
            <a:pPr>
              <a:buNone/>
            </a:pPr>
            <a:r>
              <a:rPr lang="cs-CZ" dirty="0"/>
              <a:t>         jehličky (vyměňují 1 za 3 dny)</a:t>
            </a:r>
          </a:p>
          <a:p>
            <a:r>
              <a:rPr lang="cs-CZ" dirty="0"/>
              <a:t>voliéry uklízí každý den – děrované</a:t>
            </a:r>
          </a:p>
          <a:p>
            <a:pPr>
              <a:buNone/>
            </a:pPr>
            <a:r>
              <a:rPr lang="cs-CZ" dirty="0"/>
              <a:t>                                                               lopaty</a:t>
            </a:r>
          </a:p>
          <a:p>
            <a:r>
              <a:rPr lang="cs-CZ" dirty="0"/>
              <a:t>každý  pták po vypuštění dostane poznávací kroužek (každý má jinou barvu), na kterém je napsán rok vypuštění</a:t>
            </a:r>
          </a:p>
          <a:p>
            <a:r>
              <a:rPr lang="cs-CZ" dirty="0"/>
              <a:t>Při vypuštění dostanou ještě takovou malou vysílačku</a:t>
            </a:r>
          </a:p>
        </p:txBody>
      </p:sp>
      <p:pic>
        <p:nvPicPr>
          <p:cNvPr id="4" name="Obrázek 3" descr="k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48680"/>
            <a:ext cx="1296144" cy="2434940"/>
          </a:xfrm>
          <a:prstGeom prst="rect">
            <a:avLst/>
          </a:prstGeom>
        </p:spPr>
      </p:pic>
      <p:pic>
        <p:nvPicPr>
          <p:cNvPr id="5" name="Obrázek 4" descr="děrovaná lopat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852936"/>
            <a:ext cx="1471052" cy="906406"/>
          </a:xfrm>
          <a:prstGeom prst="rect">
            <a:avLst/>
          </a:prstGeom>
        </p:spPr>
      </p:pic>
      <p:pic>
        <p:nvPicPr>
          <p:cNvPr id="9" name="Obrázek 8" descr="poznávací krouž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4328340"/>
            <a:ext cx="1117392" cy="82886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788357" y="5541235"/>
            <a:ext cx="1344148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cs-CZ" dirty="0">
                <a:latin typeface="Bahnschrift Condensed" pitchFamily="34" charset="0"/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Informace – odchovná stanice Krásná, </a:t>
            </a:r>
            <a:r>
              <a:rPr lang="cs-CZ" dirty="0" err="1"/>
              <a:t>Řepčonka</a:t>
            </a:r>
            <a:endParaRPr lang="cs-CZ" dirty="0"/>
          </a:p>
          <a:p>
            <a:pPr>
              <a:buNone/>
            </a:pPr>
            <a:r>
              <a:rPr lang="cs-CZ" dirty="0"/>
              <a:t>Obrázky – </a:t>
            </a:r>
            <a:r>
              <a:rPr lang="cs-CZ" dirty="0" err="1"/>
              <a:t>Google</a:t>
            </a:r>
            <a:r>
              <a:rPr lang="cs-CZ" dirty="0"/>
              <a:t> nebo vlastní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7772400" cy="1362075"/>
          </a:xfrm>
        </p:spPr>
        <p:txBody>
          <a:bodyPr/>
          <a:lstStyle/>
          <a:p>
            <a:r>
              <a:rPr lang="cs-CZ" sz="7200" dirty="0">
                <a:latin typeface="Bahnschrift Condensed" pitchFamily="34" charset="0"/>
              </a:rPr>
              <a:t>DĚKUJI ZA POZORNOST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59832" y="2996952"/>
            <a:ext cx="3168352" cy="576064"/>
          </a:xfrm>
        </p:spPr>
        <p:txBody>
          <a:bodyPr/>
          <a:lstStyle/>
          <a:p>
            <a:r>
              <a:rPr lang="cs-CZ" dirty="0"/>
              <a:t>Tereza Doubravová</a:t>
            </a:r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183</TotalTime>
  <Words>231</Words>
  <Application>Microsoft Office PowerPoint</Application>
  <PresentationFormat>Předvádění na obrazovce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Bahnschrift Condensed</vt:lpstr>
      <vt:lpstr>Georgia</vt:lpstr>
      <vt:lpstr>Trebuchet MS</vt:lpstr>
      <vt:lpstr>Wingdings 2</vt:lpstr>
      <vt:lpstr>Urbanistický</vt:lpstr>
      <vt:lpstr>TETŘEV HLUŠEC</vt:lpstr>
      <vt:lpstr>OBECNÉ INFORMACE</vt:lpstr>
      <vt:lpstr>POHLAVNÍ DVOJTVÁRNOST</vt:lpstr>
      <vt:lpstr>POTRAVA</vt:lpstr>
      <vt:lpstr>PREDÁTOŘI</vt:lpstr>
      <vt:lpstr>ZAJÍMAVOSTI</vt:lpstr>
      <vt:lpstr>ZAJÍMAVOSTI 2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TETŘEV HLUŠEC</dc:title>
  <dc:creator>Martina</dc:creator>
  <cp:lastModifiedBy>Markéta Bonková</cp:lastModifiedBy>
  <cp:revision>21</cp:revision>
  <dcterms:created xsi:type="dcterms:W3CDTF">2023-03-12T15:25:41Z</dcterms:created>
  <dcterms:modified xsi:type="dcterms:W3CDTF">2023-03-14T11:39:29Z</dcterms:modified>
</cp:coreProperties>
</file>